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078920" cy="56689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2024-05-27T20:59:43Z</dcterms:modified>
  <cp:revision>13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